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sldIdLst>
    <p:sldId id="256" r:id="rId2"/>
  </p:sldIdLst>
  <p:sldSz cx="25603200" cy="20116800"/>
  <p:notesSz cx="6858000" cy="9144000"/>
  <p:defaultTextStyle>
    <a:defPPr>
      <a:defRPr lang="en-GB"/>
    </a:defPPr>
    <a:lvl1pPr algn="l" defTabSz="1283569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2122651" indent="-816405" algn="l" defTabSz="1283569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3265617" indent="-653124" algn="l" defTabSz="1283569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4571863" indent="-653124" algn="l" defTabSz="1283569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5878109" indent="-653124" algn="l" defTabSz="1283569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6531233" algn="l" defTabSz="2612492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7837480" algn="l" defTabSz="2612492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9143726" algn="l" defTabSz="2612492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10449972" algn="l" defTabSz="2612492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336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1" d="100"/>
          <a:sy n="21" d="100"/>
        </p:scale>
        <p:origin x="1392" y="48"/>
      </p:cViewPr>
      <p:guideLst>
        <p:guide orient="horz" pos="6336"/>
        <p:guide pos="8064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4099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4100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4101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65450" cy="4508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Arial" charset="0"/>
                <a:ea typeface="ＭＳ Ｐゴシック" pitchFamily="4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65450" cy="4508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Arial" charset="0"/>
                <a:ea typeface="ＭＳ Ｐゴシック" pitchFamily="4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4" name="Rectangle 7"/>
          <p:cNvSpPr>
            <a:spLocks noGrp="1" noChangeArrowheads="1"/>
          </p:cNvSpPr>
          <p:nvPr>
            <p:ph type="sldImg"/>
          </p:nvPr>
        </p:nvSpPr>
        <p:spPr bwMode="auto">
          <a:xfrm>
            <a:off x="1247775" y="685800"/>
            <a:ext cx="4356100" cy="342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056" name="Rectangle 8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ftr"/>
          </p:nvPr>
        </p:nvSpPr>
        <p:spPr bwMode="auto">
          <a:xfrm>
            <a:off x="0" y="8685213"/>
            <a:ext cx="2965450" cy="4508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Arial" charset="0"/>
                <a:ea typeface="ＭＳ Ｐゴシック" pitchFamily="4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65450" cy="4508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F0F8F5AF-38DE-4739-ADB4-36A4F79155A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33532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283569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3429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2122651" indent="-816405" algn="l" defTabSz="1283569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3429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3265617" indent="-653124" algn="l" defTabSz="1283569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3429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4571863" indent="-653124" algn="l" defTabSz="1283569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3429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5878109" indent="-653124" algn="l" defTabSz="1283569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3429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6531233" algn="l" defTabSz="2612492" rtl="0" eaLnBrk="1" latinLnBrk="0" hangingPunct="1">
      <a:defRPr sz="3429" kern="1200">
        <a:solidFill>
          <a:schemeClr val="tx1"/>
        </a:solidFill>
        <a:latin typeface="+mn-lt"/>
        <a:ea typeface="+mn-ea"/>
        <a:cs typeface="+mn-cs"/>
      </a:defRPr>
    </a:lvl6pPr>
    <a:lvl7pPr marL="7837480" algn="l" defTabSz="2612492" rtl="0" eaLnBrk="1" latinLnBrk="0" hangingPunct="1">
      <a:defRPr sz="3429" kern="1200">
        <a:solidFill>
          <a:schemeClr val="tx1"/>
        </a:solidFill>
        <a:latin typeface="+mn-lt"/>
        <a:ea typeface="+mn-ea"/>
        <a:cs typeface="+mn-cs"/>
      </a:defRPr>
    </a:lvl7pPr>
    <a:lvl8pPr marL="9143726" algn="l" defTabSz="2612492" rtl="0" eaLnBrk="1" latinLnBrk="0" hangingPunct="1">
      <a:defRPr sz="3429" kern="1200">
        <a:solidFill>
          <a:schemeClr val="tx1"/>
        </a:solidFill>
        <a:latin typeface="+mn-lt"/>
        <a:ea typeface="+mn-ea"/>
        <a:cs typeface="+mn-cs"/>
      </a:defRPr>
    </a:lvl8pPr>
    <a:lvl9pPr marL="10449972" algn="l" defTabSz="2612492" rtl="0" eaLnBrk="1" latinLnBrk="0" hangingPunct="1">
      <a:defRPr sz="342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B7A5F30-C1B3-4BBD-A076-86D5681A5310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614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6148" name="Rectangle 2"/>
          <p:cNvSpPr>
            <a:spLocks noChangeArrowheads="1"/>
          </p:cNvSpPr>
          <p:nvPr>
            <p:ph type="body"/>
          </p:nvPr>
        </p:nvSpPr>
        <p:spPr>
          <a:xfrm>
            <a:off x="685800" y="4343400"/>
            <a:ext cx="5481638" cy="42037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7460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/>
          <p:cNvSpPr txBox="1">
            <a:spLocks noChangeArrowheads="1"/>
          </p:cNvSpPr>
          <p:nvPr userDrawn="1"/>
        </p:nvSpPr>
        <p:spPr bwMode="auto">
          <a:xfrm>
            <a:off x="13046080" y="1592582"/>
            <a:ext cx="12557124" cy="781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52000" tIns="131040" rIns="252000" bIns="131040">
            <a:spAutoFit/>
          </a:bodyPr>
          <a:lstStyle>
            <a:lvl1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GB" altLang="en-US" sz="3360">
                <a:solidFill>
                  <a:srgbClr val="FFBDAD"/>
                </a:solidFill>
              </a:rPr>
              <a:t>CE Workgroup Linux Foundation / Embedded Linux Conference</a:t>
            </a: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7371062" y="554149"/>
            <a:ext cx="8316187" cy="1298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252000" tIns="131040" rIns="252000" bIns="131040">
            <a:spAutoFit/>
          </a:bodyPr>
          <a:lstStyle>
            <a:lvl1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GB" altLang="en-US" sz="6720">
                <a:solidFill>
                  <a:srgbClr val="FF3300"/>
                </a:solidFill>
              </a:rPr>
              <a:t>Technical Showcase</a:t>
            </a:r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0" y="4568196"/>
            <a:ext cx="25603200" cy="4655"/>
          </a:xfrm>
          <a:prstGeom prst="line">
            <a:avLst/>
          </a:prstGeom>
          <a:noFill/>
          <a:ln w="38160">
            <a:solidFill>
              <a:srgbClr val="00AC5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3206100" y="4568191"/>
            <a:ext cx="4444" cy="15548609"/>
          </a:xfrm>
          <a:prstGeom prst="line">
            <a:avLst/>
          </a:prstGeom>
          <a:noFill/>
          <a:ln w="9360">
            <a:solidFill>
              <a:srgbClr val="00AC5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84461" y="4516967"/>
            <a:ext cx="5391669" cy="867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252000" tIns="131040" rIns="252000" bIns="131040">
            <a:spAutoFit/>
          </a:bodyPr>
          <a:lstStyle>
            <a:lvl1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GB" altLang="en-US" sz="3920">
                <a:solidFill>
                  <a:srgbClr val="00AC56"/>
                </a:solidFill>
              </a:rPr>
              <a:t>What is demonstrated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3112750" y="4568191"/>
            <a:ext cx="4917180" cy="867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252000" tIns="131040" rIns="252000" bIns="131040">
            <a:spAutoFit/>
          </a:bodyPr>
          <a:lstStyle>
            <a:lvl1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GB" altLang="en-US" sz="3920">
                <a:solidFill>
                  <a:srgbClr val="00AC56"/>
                </a:solidFill>
              </a:rPr>
              <a:t>What was improved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13166094" y="16926985"/>
            <a:ext cx="12456103" cy="867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252000" tIns="131040" rIns="252000" bIns="131040">
            <a:spAutoFit/>
          </a:bodyPr>
          <a:lstStyle>
            <a:lvl1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GB" altLang="en-US" sz="3920">
                <a:solidFill>
                  <a:srgbClr val="00AC56"/>
                </a:solidFill>
              </a:rPr>
              <a:t>Source code or detail technical information availability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-13336" y="16978207"/>
            <a:ext cx="5332358" cy="867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252000" tIns="131040" rIns="252000" bIns="131040">
            <a:spAutoFit/>
          </a:bodyPr>
          <a:lstStyle>
            <a:lvl1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GB" altLang="en-US" sz="3920">
                <a:solidFill>
                  <a:srgbClr val="00AC56"/>
                </a:solidFill>
              </a:rPr>
              <a:t>Hardware Information</a:t>
            </a:r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>
            <a:off x="0" y="1611207"/>
            <a:ext cx="25603200" cy="4658"/>
          </a:xfrm>
          <a:prstGeom prst="line">
            <a:avLst/>
          </a:prstGeom>
          <a:noFill/>
          <a:ln w="9360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13" name="Object 10"/>
          <p:cNvGraphicFramePr>
            <a:graphicFrameLocks noChangeAspect="1"/>
          </p:cNvGraphicFramePr>
          <p:nvPr/>
        </p:nvGraphicFramePr>
        <p:xfrm>
          <a:off x="1" y="4"/>
          <a:ext cx="2124710" cy="2225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0" r:id="rId3" imgW="3390476" imgH="3390476" progId="">
                  <p:embed/>
                </p:oleObj>
              </mc:Choice>
              <mc:Fallback>
                <p:oleObj r:id="rId3" imgW="3390476" imgH="3390476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" y="4"/>
                        <a:ext cx="2124710" cy="2225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xtHeaderSecClass"/>
          <p:cNvSpPr txBox="1"/>
          <p:nvPr userDrawn="1"/>
        </p:nvSpPr>
        <p:spPr>
          <a:xfrm>
            <a:off x="23114000" y="19474181"/>
            <a:ext cx="2489200" cy="2617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2100">
                <a:solidFill>
                  <a:srgbClr val="000000"/>
                </a:solidFill>
                <a:latin typeface="Arial"/>
                <a:ea typeface="ＭＳ Ｐゴシック" pitchFamily="48" charset="-128"/>
              </a:rPr>
              <a:t>Confidential</a:t>
            </a:r>
          </a:p>
        </p:txBody>
      </p:sp>
      <p:sp>
        <p:nvSpPr>
          <p:cNvPr id="15" name="txtFooterLeft"/>
          <p:cNvSpPr txBox="1"/>
          <p:nvPr userDrawn="1"/>
        </p:nvSpPr>
        <p:spPr>
          <a:xfrm>
            <a:off x="2742571" y="19474180"/>
            <a:ext cx="5414010" cy="2617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2100">
                <a:solidFill>
                  <a:srgbClr val="7F7F7F"/>
                </a:solidFill>
                <a:latin typeface="Arial"/>
                <a:ea typeface="ＭＳ Ｐゴシック" pitchFamily="48" charset="-128"/>
              </a:rPr>
              <a:t>PA1</a:t>
            </a:r>
          </a:p>
        </p:txBody>
      </p:sp>
      <p:sp>
        <p:nvSpPr>
          <p:cNvPr id="16" name="txtFooterRight"/>
          <p:cNvSpPr txBox="1"/>
          <p:nvPr userDrawn="1"/>
        </p:nvSpPr>
        <p:spPr>
          <a:xfrm>
            <a:off x="8334376" y="19474180"/>
            <a:ext cx="12974954" cy="2617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 sz="2100">
              <a:solidFill>
                <a:srgbClr val="7F7F7F"/>
              </a:solidFill>
              <a:latin typeface="Arial"/>
              <a:ea typeface="ＭＳ Ｐゴシック" pitchFamily="48" charset="-128"/>
            </a:endParaRPr>
          </a:p>
        </p:txBody>
      </p:sp>
      <p:sp>
        <p:nvSpPr>
          <p:cNvPr id="17" name="txtFooterDate"/>
          <p:cNvSpPr txBox="1"/>
          <p:nvPr userDrawn="1"/>
        </p:nvSpPr>
        <p:spPr>
          <a:xfrm>
            <a:off x="1080140" y="19474182"/>
            <a:ext cx="1480184" cy="2617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2100">
                <a:solidFill>
                  <a:srgbClr val="7F7F7F"/>
                </a:solidFill>
                <a:latin typeface="Arial"/>
                <a:ea typeface="ＭＳ Ｐゴシック" pitchFamily="48" charset="-128"/>
              </a:rPr>
              <a:t>8/26/2014</a:t>
            </a:r>
          </a:p>
        </p:txBody>
      </p:sp>
      <p:sp>
        <p:nvSpPr>
          <p:cNvPr id="18" name="txtFooterCVLPage"/>
          <p:cNvSpPr txBox="1">
            <a:spLocks noChangeArrowheads="1"/>
          </p:cNvSpPr>
          <p:nvPr userDrawn="1"/>
        </p:nvSpPr>
        <p:spPr bwMode="auto">
          <a:xfrm>
            <a:off x="262261" y="19474182"/>
            <a:ext cx="524510" cy="244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3A6FB6FA-87C6-4601-BEB7-C885CDF2D8D6}" type="slidenum">
              <a:rPr lang="en-US" altLang="en-US" sz="1960">
                <a:solidFill>
                  <a:srgbClr val="7F7F7F"/>
                </a:solidFill>
              </a:rPr>
              <a:pPr algn="r" eaLnBrk="1" hangingPunct="1">
                <a:lnSpc>
                  <a:spcPct val="81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‹#›</a:t>
            </a:fld>
            <a:endParaRPr lang="en-US" altLang="en-US" sz="1960">
              <a:solidFill>
                <a:srgbClr val="7F7F7F"/>
              </a:solidFill>
            </a:endParaRPr>
          </a:p>
        </p:txBody>
      </p:sp>
      <p:sp>
        <p:nvSpPr>
          <p:cNvPr id="19" name="txtHeaderSecClass"/>
          <p:cNvSpPr txBox="1"/>
          <p:nvPr userDrawn="1"/>
        </p:nvSpPr>
        <p:spPr>
          <a:xfrm>
            <a:off x="23114000" y="19474181"/>
            <a:ext cx="2489200" cy="2617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2100">
                <a:solidFill>
                  <a:srgbClr val="000000"/>
                </a:solidFill>
                <a:latin typeface="Arial"/>
                <a:ea typeface="ＭＳ Ｐゴシック" pitchFamily="48" charset="-128"/>
              </a:rPr>
              <a:t>Confidential</a:t>
            </a:r>
          </a:p>
        </p:txBody>
      </p:sp>
      <p:sp>
        <p:nvSpPr>
          <p:cNvPr id="20" name="txtFooterLeft"/>
          <p:cNvSpPr txBox="1"/>
          <p:nvPr userDrawn="1"/>
        </p:nvSpPr>
        <p:spPr>
          <a:xfrm>
            <a:off x="2742571" y="19474180"/>
            <a:ext cx="5414010" cy="2617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2100">
                <a:solidFill>
                  <a:srgbClr val="7F7F7F"/>
                </a:solidFill>
                <a:latin typeface="Arial"/>
                <a:ea typeface="ＭＳ Ｐゴシック" pitchFamily="48" charset="-128"/>
              </a:rPr>
              <a:t>PA1</a:t>
            </a:r>
          </a:p>
        </p:txBody>
      </p:sp>
      <p:sp>
        <p:nvSpPr>
          <p:cNvPr id="21" name="txtFooterRight"/>
          <p:cNvSpPr txBox="1"/>
          <p:nvPr userDrawn="1"/>
        </p:nvSpPr>
        <p:spPr>
          <a:xfrm>
            <a:off x="8334376" y="19474180"/>
            <a:ext cx="12974954" cy="2617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 sz="2100">
              <a:solidFill>
                <a:srgbClr val="7F7F7F"/>
              </a:solidFill>
              <a:latin typeface="Arial"/>
              <a:ea typeface="ＭＳ Ｐゴシック" pitchFamily="48" charset="-128"/>
            </a:endParaRPr>
          </a:p>
        </p:txBody>
      </p:sp>
      <p:sp>
        <p:nvSpPr>
          <p:cNvPr id="22" name="txtFooterDate"/>
          <p:cNvSpPr txBox="1"/>
          <p:nvPr userDrawn="1"/>
        </p:nvSpPr>
        <p:spPr>
          <a:xfrm>
            <a:off x="1080140" y="19474182"/>
            <a:ext cx="1480184" cy="2617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2100">
                <a:solidFill>
                  <a:srgbClr val="7F7F7F"/>
                </a:solidFill>
                <a:latin typeface="Arial"/>
                <a:ea typeface="ＭＳ Ｐゴシック" pitchFamily="48" charset="-128"/>
              </a:rPr>
              <a:t>8/26/2014</a:t>
            </a:r>
          </a:p>
        </p:txBody>
      </p:sp>
      <p:sp>
        <p:nvSpPr>
          <p:cNvPr id="23" name="txtFooterCVLPage"/>
          <p:cNvSpPr txBox="1">
            <a:spLocks noChangeArrowheads="1"/>
          </p:cNvSpPr>
          <p:nvPr userDrawn="1"/>
        </p:nvSpPr>
        <p:spPr bwMode="auto">
          <a:xfrm>
            <a:off x="262261" y="19474182"/>
            <a:ext cx="524510" cy="244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5671D3BD-A11E-4D02-88B2-EBAF4A00CCE4}" type="slidenum">
              <a:rPr lang="en-US" altLang="en-US" sz="1960">
                <a:solidFill>
                  <a:srgbClr val="7F7F7F"/>
                </a:solidFill>
              </a:rPr>
              <a:pPr algn="r" eaLnBrk="1" hangingPunct="1">
                <a:lnSpc>
                  <a:spcPct val="81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‹#›</a:t>
            </a:fld>
            <a:endParaRPr lang="en-US" altLang="en-US" sz="1960">
              <a:solidFill>
                <a:srgbClr val="7F7F7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0240" y="6249251"/>
            <a:ext cx="21762720" cy="431207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40480" y="11399520"/>
            <a:ext cx="17922240" cy="5140960"/>
          </a:xfrm>
        </p:spPr>
        <p:txBody>
          <a:bodyPr/>
          <a:lstStyle>
            <a:lvl1pPr marL="0" indent="0" algn="ctr">
              <a:buNone/>
              <a:defRPr/>
            </a:lvl1pPr>
            <a:lvl2pPr marL="1280160" indent="0" algn="ctr">
              <a:buNone/>
              <a:defRPr/>
            </a:lvl2pPr>
            <a:lvl3pPr marL="2560320" indent="0" algn="ctr">
              <a:buNone/>
              <a:defRPr/>
            </a:lvl3pPr>
            <a:lvl4pPr marL="3840480" indent="0" algn="ctr">
              <a:buNone/>
              <a:defRPr/>
            </a:lvl4pPr>
            <a:lvl5pPr marL="5120640" indent="0" algn="ctr">
              <a:buNone/>
              <a:defRPr/>
            </a:lvl5pPr>
            <a:lvl6pPr marL="6400800" indent="0" algn="ctr">
              <a:buNone/>
              <a:defRPr/>
            </a:lvl6pPr>
            <a:lvl7pPr marL="7680960" indent="0" algn="ctr">
              <a:buNone/>
              <a:defRPr/>
            </a:lvl7pPr>
            <a:lvl8pPr marL="8961120" indent="0" algn="ctr">
              <a:buNone/>
              <a:defRPr/>
            </a:lvl8pPr>
            <a:lvl9pPr marL="1024128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137547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835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522320" y="1583267"/>
            <a:ext cx="5782944" cy="154461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60151" y="1583267"/>
            <a:ext cx="16935450" cy="1544616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2720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"/>
          <p:cNvSpPr txBox="1">
            <a:spLocks noChangeArrowheads="1"/>
          </p:cNvSpPr>
          <p:nvPr userDrawn="1"/>
        </p:nvSpPr>
        <p:spPr bwMode="auto">
          <a:xfrm>
            <a:off x="13046080" y="1592582"/>
            <a:ext cx="12557124" cy="781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52000" tIns="131040" rIns="252000" bIns="131040">
            <a:spAutoFit/>
          </a:bodyPr>
          <a:lstStyle>
            <a:lvl1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GB" altLang="en-US" sz="3360">
                <a:solidFill>
                  <a:srgbClr val="FFBDAD"/>
                </a:solidFill>
              </a:rPr>
              <a:t>CE Workgroup Linux Foundation / Embedded Linux Conference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7371062" y="554149"/>
            <a:ext cx="8316187" cy="1298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252000" tIns="131040" rIns="252000" bIns="131040">
            <a:spAutoFit/>
          </a:bodyPr>
          <a:lstStyle>
            <a:lvl1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GB" altLang="en-US" sz="6720">
                <a:solidFill>
                  <a:srgbClr val="FF3300"/>
                </a:solidFill>
              </a:rPr>
              <a:t>Technical Showcase</a:t>
            </a:r>
          </a:p>
        </p:txBody>
      </p:sp>
      <p:sp>
        <p:nvSpPr>
          <p:cNvPr id="5" name="Line 3"/>
          <p:cNvSpPr>
            <a:spLocks noChangeShapeType="1"/>
          </p:cNvSpPr>
          <p:nvPr/>
        </p:nvSpPr>
        <p:spPr bwMode="auto">
          <a:xfrm>
            <a:off x="0" y="4568196"/>
            <a:ext cx="25603200" cy="4655"/>
          </a:xfrm>
          <a:prstGeom prst="line">
            <a:avLst/>
          </a:prstGeom>
          <a:noFill/>
          <a:ln w="38160">
            <a:solidFill>
              <a:srgbClr val="00AC5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13206100" y="4568191"/>
            <a:ext cx="4444" cy="15548609"/>
          </a:xfrm>
          <a:prstGeom prst="line">
            <a:avLst/>
          </a:prstGeom>
          <a:noFill/>
          <a:ln w="9360">
            <a:solidFill>
              <a:srgbClr val="00AC5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84461" y="4516967"/>
            <a:ext cx="5391669" cy="867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252000" tIns="131040" rIns="252000" bIns="131040">
            <a:spAutoFit/>
          </a:bodyPr>
          <a:lstStyle>
            <a:lvl1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GB" altLang="en-US" sz="3920">
                <a:solidFill>
                  <a:srgbClr val="00AC56"/>
                </a:solidFill>
              </a:rPr>
              <a:t>What is demonstrated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3112750" y="4568191"/>
            <a:ext cx="4917180" cy="867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252000" tIns="131040" rIns="252000" bIns="131040">
            <a:spAutoFit/>
          </a:bodyPr>
          <a:lstStyle>
            <a:lvl1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GB" altLang="en-US" sz="3920">
                <a:solidFill>
                  <a:srgbClr val="00AC56"/>
                </a:solidFill>
              </a:rPr>
              <a:t>What was improved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3166094" y="16926985"/>
            <a:ext cx="12456103" cy="867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252000" tIns="131040" rIns="252000" bIns="131040">
            <a:spAutoFit/>
          </a:bodyPr>
          <a:lstStyle>
            <a:lvl1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GB" altLang="en-US" sz="3920">
                <a:solidFill>
                  <a:srgbClr val="00AC56"/>
                </a:solidFill>
              </a:rPr>
              <a:t>Source code or detail technical information availability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-13336" y="16978207"/>
            <a:ext cx="5332358" cy="867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252000" tIns="131040" rIns="252000" bIns="131040">
            <a:spAutoFit/>
          </a:bodyPr>
          <a:lstStyle>
            <a:lvl1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GB" altLang="en-US" sz="3920">
                <a:solidFill>
                  <a:srgbClr val="00AC56"/>
                </a:solidFill>
              </a:rPr>
              <a:t>Hardware Information</a:t>
            </a:r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>
            <a:off x="0" y="1611207"/>
            <a:ext cx="25603200" cy="4658"/>
          </a:xfrm>
          <a:prstGeom prst="line">
            <a:avLst/>
          </a:prstGeom>
          <a:noFill/>
          <a:ln w="9360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12" name="Object 10"/>
          <p:cNvGraphicFramePr>
            <a:graphicFrameLocks noChangeAspect="1"/>
          </p:cNvGraphicFramePr>
          <p:nvPr/>
        </p:nvGraphicFramePr>
        <p:xfrm>
          <a:off x="1" y="4"/>
          <a:ext cx="2124710" cy="2225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4" r:id="rId3" imgW="3390476" imgH="3390476" progId="">
                  <p:embed/>
                </p:oleObj>
              </mc:Choice>
              <mc:Fallback>
                <p:oleObj r:id="rId3" imgW="3390476" imgH="3390476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" y="4"/>
                        <a:ext cx="2124710" cy="2225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xtHeaderSecClass"/>
          <p:cNvSpPr txBox="1"/>
          <p:nvPr userDrawn="1"/>
        </p:nvSpPr>
        <p:spPr>
          <a:xfrm>
            <a:off x="23114000" y="19474181"/>
            <a:ext cx="2489200" cy="2617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2100">
                <a:solidFill>
                  <a:srgbClr val="000000"/>
                </a:solidFill>
                <a:latin typeface="Arial"/>
                <a:ea typeface="ＭＳ Ｐゴシック" pitchFamily="48" charset="-128"/>
              </a:rPr>
              <a:t>Confidential</a:t>
            </a:r>
          </a:p>
        </p:txBody>
      </p:sp>
      <p:sp>
        <p:nvSpPr>
          <p:cNvPr id="14" name="txtFooterLeft"/>
          <p:cNvSpPr txBox="1"/>
          <p:nvPr userDrawn="1"/>
        </p:nvSpPr>
        <p:spPr>
          <a:xfrm>
            <a:off x="2742571" y="19474180"/>
            <a:ext cx="5414010" cy="2617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2100">
                <a:solidFill>
                  <a:srgbClr val="7F7F7F"/>
                </a:solidFill>
                <a:latin typeface="Arial"/>
                <a:ea typeface="ＭＳ Ｐゴシック" pitchFamily="48" charset="-128"/>
              </a:rPr>
              <a:t>PA1</a:t>
            </a:r>
          </a:p>
        </p:txBody>
      </p:sp>
      <p:sp>
        <p:nvSpPr>
          <p:cNvPr id="15" name="txtFooterRight"/>
          <p:cNvSpPr txBox="1"/>
          <p:nvPr userDrawn="1"/>
        </p:nvSpPr>
        <p:spPr>
          <a:xfrm>
            <a:off x="8334376" y="19474180"/>
            <a:ext cx="12974954" cy="2617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 sz="2100">
              <a:solidFill>
                <a:srgbClr val="7F7F7F"/>
              </a:solidFill>
              <a:latin typeface="Arial"/>
              <a:ea typeface="ＭＳ Ｐゴシック" pitchFamily="48" charset="-128"/>
            </a:endParaRPr>
          </a:p>
        </p:txBody>
      </p:sp>
      <p:sp>
        <p:nvSpPr>
          <p:cNvPr id="16" name="txtFooterDate"/>
          <p:cNvSpPr txBox="1"/>
          <p:nvPr userDrawn="1"/>
        </p:nvSpPr>
        <p:spPr>
          <a:xfrm>
            <a:off x="1080140" y="19474182"/>
            <a:ext cx="1480184" cy="2617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2100">
                <a:solidFill>
                  <a:srgbClr val="7F7F7F"/>
                </a:solidFill>
                <a:latin typeface="Arial"/>
                <a:ea typeface="ＭＳ Ｐゴシック" pitchFamily="48" charset="-128"/>
              </a:rPr>
              <a:t>8/26/2014</a:t>
            </a:r>
          </a:p>
        </p:txBody>
      </p:sp>
      <p:sp>
        <p:nvSpPr>
          <p:cNvPr id="17" name="txtFooterCVLPage"/>
          <p:cNvSpPr txBox="1">
            <a:spLocks noChangeArrowheads="1"/>
          </p:cNvSpPr>
          <p:nvPr userDrawn="1"/>
        </p:nvSpPr>
        <p:spPr bwMode="auto">
          <a:xfrm>
            <a:off x="262261" y="19474182"/>
            <a:ext cx="524510" cy="244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3A7A8DE6-F80E-4046-BB96-3BF818819C36}" type="slidenum">
              <a:rPr lang="en-US" altLang="en-US" sz="1960">
                <a:solidFill>
                  <a:srgbClr val="7F7F7F"/>
                </a:solidFill>
              </a:rPr>
              <a:pPr algn="r" eaLnBrk="1" hangingPunct="1">
                <a:lnSpc>
                  <a:spcPct val="81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‹#›</a:t>
            </a:fld>
            <a:endParaRPr lang="en-US" altLang="en-US" sz="1960">
              <a:solidFill>
                <a:srgbClr val="7F7F7F"/>
              </a:solidFill>
            </a:endParaRPr>
          </a:p>
        </p:txBody>
      </p:sp>
      <p:sp>
        <p:nvSpPr>
          <p:cNvPr id="18" name="Rectangle 37"/>
          <p:cNvSpPr>
            <a:spLocks noChangeArrowheads="1"/>
          </p:cNvSpPr>
          <p:nvPr userDrawn="1"/>
        </p:nvSpPr>
        <p:spPr bwMode="auto">
          <a:xfrm>
            <a:off x="22829520" y="19222720"/>
            <a:ext cx="2133600" cy="67056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19" name="Rectangle 38"/>
          <p:cNvSpPr>
            <a:spLocks noChangeArrowheads="1"/>
          </p:cNvSpPr>
          <p:nvPr userDrawn="1"/>
        </p:nvSpPr>
        <p:spPr bwMode="auto">
          <a:xfrm>
            <a:off x="213360" y="19222720"/>
            <a:ext cx="3627120" cy="67056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0146" y="1583267"/>
            <a:ext cx="23025100" cy="33388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547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875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2476" y="12926908"/>
            <a:ext cx="21762720" cy="3995420"/>
          </a:xfrm>
        </p:spPr>
        <p:txBody>
          <a:bodyPr anchor="t"/>
          <a:lstStyle>
            <a:lvl1pPr algn="l">
              <a:defRPr sz="11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76" y="8526362"/>
            <a:ext cx="21762720" cy="4400549"/>
          </a:xfrm>
        </p:spPr>
        <p:txBody>
          <a:bodyPr anchor="b"/>
          <a:lstStyle>
            <a:lvl1pPr marL="0" indent="0">
              <a:buNone/>
              <a:defRPr sz="5600"/>
            </a:lvl1pPr>
            <a:lvl2pPr marL="1280160" indent="0">
              <a:buNone/>
              <a:defRPr sz="5040"/>
            </a:lvl2pPr>
            <a:lvl3pPr marL="2560320" indent="0">
              <a:buNone/>
              <a:defRPr sz="4480"/>
            </a:lvl3pPr>
            <a:lvl4pPr marL="3840480" indent="0">
              <a:buNone/>
              <a:defRPr sz="3920"/>
            </a:lvl4pPr>
            <a:lvl5pPr marL="5120640" indent="0">
              <a:buNone/>
              <a:defRPr sz="3920"/>
            </a:lvl5pPr>
            <a:lvl6pPr marL="6400800" indent="0">
              <a:buNone/>
              <a:defRPr sz="3920"/>
            </a:lvl6pPr>
            <a:lvl7pPr marL="7680960" indent="0">
              <a:buNone/>
              <a:defRPr sz="3920"/>
            </a:lvl7pPr>
            <a:lvl8pPr marL="8961120" indent="0">
              <a:buNone/>
              <a:defRPr sz="3920"/>
            </a:lvl8pPr>
            <a:lvl9pPr marL="10241280" indent="0">
              <a:buNone/>
              <a:defRPr sz="392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1669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0161" y="5364480"/>
            <a:ext cx="11299190" cy="11664951"/>
          </a:xfrm>
        </p:spPr>
        <p:txBody>
          <a:bodyPr/>
          <a:lstStyle>
            <a:lvl1pPr>
              <a:defRPr sz="7840"/>
            </a:lvl1pPr>
            <a:lvl2pPr>
              <a:defRPr sz="6720"/>
            </a:lvl2pPr>
            <a:lvl3pPr>
              <a:defRPr sz="5600"/>
            </a:lvl3pPr>
            <a:lvl4pPr>
              <a:defRPr sz="5040"/>
            </a:lvl4pPr>
            <a:lvl5pPr>
              <a:defRPr sz="5040"/>
            </a:lvl5pPr>
            <a:lvl6pPr>
              <a:defRPr sz="5040"/>
            </a:lvl6pPr>
            <a:lvl7pPr>
              <a:defRPr sz="5040"/>
            </a:lvl7pPr>
            <a:lvl8pPr>
              <a:defRPr sz="5040"/>
            </a:lvl8pPr>
            <a:lvl9pPr>
              <a:defRPr sz="504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006071" y="5364480"/>
            <a:ext cx="11299190" cy="11664951"/>
          </a:xfrm>
        </p:spPr>
        <p:txBody>
          <a:bodyPr/>
          <a:lstStyle>
            <a:lvl1pPr>
              <a:defRPr sz="7840"/>
            </a:lvl1pPr>
            <a:lvl2pPr>
              <a:defRPr sz="6720"/>
            </a:lvl2pPr>
            <a:lvl3pPr>
              <a:defRPr sz="5600"/>
            </a:lvl3pPr>
            <a:lvl4pPr>
              <a:defRPr sz="5040"/>
            </a:lvl4pPr>
            <a:lvl5pPr>
              <a:defRPr sz="5040"/>
            </a:lvl5pPr>
            <a:lvl6pPr>
              <a:defRPr sz="5040"/>
            </a:lvl6pPr>
            <a:lvl7pPr>
              <a:defRPr sz="5040"/>
            </a:lvl7pPr>
            <a:lvl8pPr>
              <a:defRPr sz="5040"/>
            </a:lvl8pPr>
            <a:lvl9pPr>
              <a:defRPr sz="504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207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0160" y="805605"/>
            <a:ext cx="23042880" cy="3352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0160" y="4502998"/>
            <a:ext cx="11312526" cy="1876635"/>
          </a:xfrm>
        </p:spPr>
        <p:txBody>
          <a:bodyPr anchor="b"/>
          <a:lstStyle>
            <a:lvl1pPr marL="0" indent="0">
              <a:buNone/>
              <a:defRPr sz="6720" b="1"/>
            </a:lvl1pPr>
            <a:lvl2pPr marL="1280160" indent="0">
              <a:buNone/>
              <a:defRPr sz="5600" b="1"/>
            </a:lvl2pPr>
            <a:lvl3pPr marL="2560320" indent="0">
              <a:buNone/>
              <a:defRPr sz="5040" b="1"/>
            </a:lvl3pPr>
            <a:lvl4pPr marL="3840480" indent="0">
              <a:buNone/>
              <a:defRPr sz="4480" b="1"/>
            </a:lvl4pPr>
            <a:lvl5pPr marL="5120640" indent="0">
              <a:buNone/>
              <a:defRPr sz="4480" b="1"/>
            </a:lvl5pPr>
            <a:lvl6pPr marL="6400800" indent="0">
              <a:buNone/>
              <a:defRPr sz="4480" b="1"/>
            </a:lvl6pPr>
            <a:lvl7pPr marL="7680960" indent="0">
              <a:buNone/>
              <a:defRPr sz="4480" b="1"/>
            </a:lvl7pPr>
            <a:lvl8pPr marL="8961120" indent="0">
              <a:buNone/>
              <a:defRPr sz="4480" b="1"/>
            </a:lvl8pPr>
            <a:lvl9pPr marL="10241280" indent="0">
              <a:buNone/>
              <a:defRPr sz="448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80160" y="6379633"/>
            <a:ext cx="11312526" cy="11590445"/>
          </a:xfrm>
        </p:spPr>
        <p:txBody>
          <a:bodyPr/>
          <a:lstStyle>
            <a:lvl1pPr>
              <a:defRPr sz="6720"/>
            </a:lvl1pPr>
            <a:lvl2pPr>
              <a:defRPr sz="5600"/>
            </a:lvl2pPr>
            <a:lvl3pPr>
              <a:defRPr sz="5040"/>
            </a:lvl3pPr>
            <a:lvl4pPr>
              <a:defRPr sz="4480"/>
            </a:lvl4pPr>
            <a:lvl5pPr>
              <a:defRPr sz="4480"/>
            </a:lvl5pPr>
            <a:lvl6pPr>
              <a:defRPr sz="4480"/>
            </a:lvl6pPr>
            <a:lvl7pPr>
              <a:defRPr sz="4480"/>
            </a:lvl7pPr>
            <a:lvl8pPr>
              <a:defRPr sz="4480"/>
            </a:lvl8pPr>
            <a:lvl9pPr>
              <a:defRPr sz="448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006071" y="4502998"/>
            <a:ext cx="11316970" cy="1876635"/>
          </a:xfrm>
        </p:spPr>
        <p:txBody>
          <a:bodyPr anchor="b"/>
          <a:lstStyle>
            <a:lvl1pPr marL="0" indent="0">
              <a:buNone/>
              <a:defRPr sz="6720" b="1"/>
            </a:lvl1pPr>
            <a:lvl2pPr marL="1280160" indent="0">
              <a:buNone/>
              <a:defRPr sz="5600" b="1"/>
            </a:lvl2pPr>
            <a:lvl3pPr marL="2560320" indent="0">
              <a:buNone/>
              <a:defRPr sz="5040" b="1"/>
            </a:lvl3pPr>
            <a:lvl4pPr marL="3840480" indent="0">
              <a:buNone/>
              <a:defRPr sz="4480" b="1"/>
            </a:lvl4pPr>
            <a:lvl5pPr marL="5120640" indent="0">
              <a:buNone/>
              <a:defRPr sz="4480" b="1"/>
            </a:lvl5pPr>
            <a:lvl6pPr marL="6400800" indent="0">
              <a:buNone/>
              <a:defRPr sz="4480" b="1"/>
            </a:lvl6pPr>
            <a:lvl7pPr marL="7680960" indent="0">
              <a:buNone/>
              <a:defRPr sz="4480" b="1"/>
            </a:lvl7pPr>
            <a:lvl8pPr marL="8961120" indent="0">
              <a:buNone/>
              <a:defRPr sz="4480" b="1"/>
            </a:lvl8pPr>
            <a:lvl9pPr marL="10241280" indent="0">
              <a:buNone/>
              <a:defRPr sz="448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3006071" y="6379633"/>
            <a:ext cx="11316970" cy="11590445"/>
          </a:xfrm>
        </p:spPr>
        <p:txBody>
          <a:bodyPr/>
          <a:lstStyle>
            <a:lvl1pPr>
              <a:defRPr sz="6720"/>
            </a:lvl1pPr>
            <a:lvl2pPr>
              <a:defRPr sz="5600"/>
            </a:lvl2pPr>
            <a:lvl3pPr>
              <a:defRPr sz="5040"/>
            </a:lvl3pPr>
            <a:lvl4pPr>
              <a:defRPr sz="4480"/>
            </a:lvl4pPr>
            <a:lvl5pPr>
              <a:defRPr sz="4480"/>
            </a:lvl5pPr>
            <a:lvl6pPr>
              <a:defRPr sz="4480"/>
            </a:lvl6pPr>
            <a:lvl7pPr>
              <a:defRPr sz="4480"/>
            </a:lvl7pPr>
            <a:lvl8pPr>
              <a:defRPr sz="4480"/>
            </a:lvl8pPr>
            <a:lvl9pPr>
              <a:defRPr sz="448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368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69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9655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0164" y="800947"/>
            <a:ext cx="8423276" cy="3408680"/>
          </a:xfrm>
        </p:spPr>
        <p:txBody>
          <a:bodyPr anchor="b"/>
          <a:lstStyle>
            <a:lvl1pPr algn="l">
              <a:defRPr sz="5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10140" y="800951"/>
            <a:ext cx="14312900" cy="17169131"/>
          </a:xfrm>
        </p:spPr>
        <p:txBody>
          <a:bodyPr/>
          <a:lstStyle>
            <a:lvl1pPr>
              <a:defRPr sz="8960"/>
            </a:lvl1pPr>
            <a:lvl2pPr>
              <a:defRPr sz="7840"/>
            </a:lvl2pPr>
            <a:lvl3pPr>
              <a:defRPr sz="6720"/>
            </a:lvl3pPr>
            <a:lvl4pPr>
              <a:defRPr sz="5600"/>
            </a:lvl4pPr>
            <a:lvl5pPr>
              <a:defRPr sz="5600"/>
            </a:lvl5pPr>
            <a:lvl6pPr>
              <a:defRPr sz="5600"/>
            </a:lvl6pPr>
            <a:lvl7pPr>
              <a:defRPr sz="5600"/>
            </a:lvl7pPr>
            <a:lvl8pPr>
              <a:defRPr sz="5600"/>
            </a:lvl8pPr>
            <a:lvl9pPr>
              <a:defRPr sz="5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80164" y="4209631"/>
            <a:ext cx="8423276" cy="13760451"/>
          </a:xfrm>
        </p:spPr>
        <p:txBody>
          <a:bodyPr/>
          <a:lstStyle>
            <a:lvl1pPr marL="0" indent="0">
              <a:buNone/>
              <a:defRPr sz="3920"/>
            </a:lvl1pPr>
            <a:lvl2pPr marL="1280160" indent="0">
              <a:buNone/>
              <a:defRPr sz="3360"/>
            </a:lvl2pPr>
            <a:lvl3pPr marL="2560320" indent="0">
              <a:buNone/>
              <a:defRPr sz="2800"/>
            </a:lvl3pPr>
            <a:lvl4pPr marL="3840480" indent="0">
              <a:buNone/>
              <a:defRPr sz="2520"/>
            </a:lvl4pPr>
            <a:lvl5pPr marL="5120640" indent="0">
              <a:buNone/>
              <a:defRPr sz="2520"/>
            </a:lvl5pPr>
            <a:lvl6pPr marL="6400800" indent="0">
              <a:buNone/>
              <a:defRPr sz="2520"/>
            </a:lvl6pPr>
            <a:lvl7pPr marL="7680960" indent="0">
              <a:buNone/>
              <a:defRPr sz="2520"/>
            </a:lvl7pPr>
            <a:lvl8pPr marL="8961120" indent="0">
              <a:buNone/>
              <a:defRPr sz="2520"/>
            </a:lvl8pPr>
            <a:lvl9pPr marL="10241280" indent="0">
              <a:buNone/>
              <a:defRPr sz="252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8107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8406" y="14081760"/>
            <a:ext cx="15361920" cy="1662431"/>
          </a:xfrm>
        </p:spPr>
        <p:txBody>
          <a:bodyPr anchor="b"/>
          <a:lstStyle>
            <a:lvl1pPr algn="l">
              <a:defRPr sz="5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018406" y="1797473"/>
            <a:ext cx="15361920" cy="12070080"/>
          </a:xfrm>
        </p:spPr>
        <p:txBody>
          <a:bodyPr/>
          <a:lstStyle>
            <a:lvl1pPr marL="0" indent="0">
              <a:buNone/>
              <a:defRPr sz="8960"/>
            </a:lvl1pPr>
            <a:lvl2pPr marL="1280160" indent="0">
              <a:buNone/>
              <a:defRPr sz="7840"/>
            </a:lvl2pPr>
            <a:lvl3pPr marL="2560320" indent="0">
              <a:buNone/>
              <a:defRPr sz="6720"/>
            </a:lvl3pPr>
            <a:lvl4pPr marL="3840480" indent="0">
              <a:buNone/>
              <a:defRPr sz="5600"/>
            </a:lvl4pPr>
            <a:lvl5pPr marL="5120640" indent="0">
              <a:buNone/>
              <a:defRPr sz="5600"/>
            </a:lvl5pPr>
            <a:lvl6pPr marL="6400800" indent="0">
              <a:buNone/>
              <a:defRPr sz="5600"/>
            </a:lvl6pPr>
            <a:lvl7pPr marL="7680960" indent="0">
              <a:buNone/>
              <a:defRPr sz="5600"/>
            </a:lvl7pPr>
            <a:lvl8pPr marL="8961120" indent="0">
              <a:buNone/>
              <a:defRPr sz="5600"/>
            </a:lvl8pPr>
            <a:lvl9pPr marL="10241280" indent="0">
              <a:buNone/>
              <a:defRPr sz="56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8406" y="15744191"/>
            <a:ext cx="15361920" cy="2360929"/>
          </a:xfrm>
        </p:spPr>
        <p:txBody>
          <a:bodyPr/>
          <a:lstStyle>
            <a:lvl1pPr marL="0" indent="0">
              <a:buNone/>
              <a:defRPr sz="3920"/>
            </a:lvl1pPr>
            <a:lvl2pPr marL="1280160" indent="0">
              <a:buNone/>
              <a:defRPr sz="3360"/>
            </a:lvl2pPr>
            <a:lvl3pPr marL="2560320" indent="0">
              <a:buNone/>
              <a:defRPr sz="2800"/>
            </a:lvl3pPr>
            <a:lvl4pPr marL="3840480" indent="0">
              <a:buNone/>
              <a:defRPr sz="2520"/>
            </a:lvl4pPr>
            <a:lvl5pPr marL="5120640" indent="0">
              <a:buNone/>
              <a:defRPr sz="2520"/>
            </a:lvl5pPr>
            <a:lvl6pPr marL="6400800" indent="0">
              <a:buNone/>
              <a:defRPr sz="2520"/>
            </a:lvl6pPr>
            <a:lvl7pPr marL="7680960" indent="0">
              <a:buNone/>
              <a:defRPr sz="2520"/>
            </a:lvl7pPr>
            <a:lvl8pPr marL="8961120" indent="0">
              <a:buNone/>
              <a:defRPr sz="2520"/>
            </a:lvl8pPr>
            <a:lvl9pPr marL="10241280" indent="0">
              <a:buNone/>
              <a:defRPr sz="252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613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1"/>
          <p:cNvSpPr txBox="1">
            <a:spLocks noChangeArrowheads="1"/>
          </p:cNvSpPr>
          <p:nvPr userDrawn="1"/>
        </p:nvSpPr>
        <p:spPr bwMode="auto">
          <a:xfrm>
            <a:off x="13046080" y="1592582"/>
            <a:ext cx="12557124" cy="781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52000" tIns="131040" rIns="252000" bIns="131040">
            <a:spAutoFit/>
          </a:bodyPr>
          <a:lstStyle>
            <a:lvl1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GB" altLang="en-US" sz="3360">
                <a:solidFill>
                  <a:srgbClr val="FFBDAD"/>
                </a:solidFill>
              </a:rPr>
              <a:t>CE Workgroup Linux Foundation / Embedded Linux Conference</a:t>
            </a:r>
          </a:p>
        </p:txBody>
      </p:sp>
      <p:sp>
        <p:nvSpPr>
          <p:cNvPr id="1027" name="Text Box 2"/>
          <p:cNvSpPr txBox="1">
            <a:spLocks noChangeArrowheads="1"/>
          </p:cNvSpPr>
          <p:nvPr/>
        </p:nvSpPr>
        <p:spPr bwMode="auto">
          <a:xfrm>
            <a:off x="17371062" y="554149"/>
            <a:ext cx="8316187" cy="1298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252000" tIns="131040" rIns="252000" bIns="131040">
            <a:spAutoFit/>
          </a:bodyPr>
          <a:lstStyle>
            <a:lvl1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GB" altLang="en-US" sz="6720">
                <a:solidFill>
                  <a:srgbClr val="FF3300"/>
                </a:solidFill>
              </a:rPr>
              <a:t>Technical Showcase</a:t>
            </a:r>
          </a:p>
        </p:txBody>
      </p:sp>
      <p:sp>
        <p:nvSpPr>
          <p:cNvPr id="1028" name="Line 3"/>
          <p:cNvSpPr>
            <a:spLocks noChangeShapeType="1"/>
          </p:cNvSpPr>
          <p:nvPr/>
        </p:nvSpPr>
        <p:spPr bwMode="auto">
          <a:xfrm>
            <a:off x="0" y="4568196"/>
            <a:ext cx="25603200" cy="4655"/>
          </a:xfrm>
          <a:prstGeom prst="line">
            <a:avLst/>
          </a:prstGeom>
          <a:noFill/>
          <a:ln w="38160">
            <a:solidFill>
              <a:srgbClr val="00AC5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9" name="Line 4"/>
          <p:cNvSpPr>
            <a:spLocks noChangeShapeType="1"/>
          </p:cNvSpPr>
          <p:nvPr/>
        </p:nvSpPr>
        <p:spPr bwMode="auto">
          <a:xfrm>
            <a:off x="13206100" y="4568191"/>
            <a:ext cx="4444" cy="15548609"/>
          </a:xfrm>
          <a:prstGeom prst="line">
            <a:avLst/>
          </a:prstGeom>
          <a:noFill/>
          <a:ln w="9360">
            <a:solidFill>
              <a:srgbClr val="00AC5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0" name="Text Box 5"/>
          <p:cNvSpPr txBox="1">
            <a:spLocks noChangeArrowheads="1"/>
          </p:cNvSpPr>
          <p:nvPr/>
        </p:nvSpPr>
        <p:spPr bwMode="auto">
          <a:xfrm>
            <a:off x="84461" y="4516967"/>
            <a:ext cx="5391669" cy="867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252000" tIns="131040" rIns="252000" bIns="131040">
            <a:spAutoFit/>
          </a:bodyPr>
          <a:lstStyle>
            <a:lvl1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GB" altLang="en-US" sz="3920">
                <a:solidFill>
                  <a:srgbClr val="00AC56"/>
                </a:solidFill>
              </a:rPr>
              <a:t>What is demonstrated</a:t>
            </a:r>
          </a:p>
        </p:txBody>
      </p:sp>
      <p:sp>
        <p:nvSpPr>
          <p:cNvPr id="1031" name="Text Box 6"/>
          <p:cNvSpPr txBox="1">
            <a:spLocks noChangeArrowheads="1"/>
          </p:cNvSpPr>
          <p:nvPr/>
        </p:nvSpPr>
        <p:spPr bwMode="auto">
          <a:xfrm>
            <a:off x="13112750" y="4568191"/>
            <a:ext cx="4917180" cy="867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252000" tIns="131040" rIns="252000" bIns="131040">
            <a:spAutoFit/>
          </a:bodyPr>
          <a:lstStyle>
            <a:lvl1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GB" altLang="en-US" sz="3920">
                <a:solidFill>
                  <a:srgbClr val="00AC56"/>
                </a:solidFill>
              </a:rPr>
              <a:t>What was improved</a:t>
            </a:r>
          </a:p>
        </p:txBody>
      </p:sp>
      <p:sp>
        <p:nvSpPr>
          <p:cNvPr id="1032" name="Text Box 7"/>
          <p:cNvSpPr txBox="1">
            <a:spLocks noChangeArrowheads="1"/>
          </p:cNvSpPr>
          <p:nvPr/>
        </p:nvSpPr>
        <p:spPr bwMode="auto">
          <a:xfrm>
            <a:off x="13166094" y="16926985"/>
            <a:ext cx="12456103" cy="867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252000" tIns="131040" rIns="252000" bIns="131040">
            <a:spAutoFit/>
          </a:bodyPr>
          <a:lstStyle>
            <a:lvl1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GB" altLang="en-US" sz="3920">
                <a:solidFill>
                  <a:srgbClr val="00AC56"/>
                </a:solidFill>
              </a:rPr>
              <a:t>Source code or detail technical information availability</a:t>
            </a:r>
          </a:p>
        </p:txBody>
      </p:sp>
      <p:sp>
        <p:nvSpPr>
          <p:cNvPr id="1033" name="Text Box 8"/>
          <p:cNvSpPr txBox="1">
            <a:spLocks noChangeArrowheads="1"/>
          </p:cNvSpPr>
          <p:nvPr/>
        </p:nvSpPr>
        <p:spPr bwMode="auto">
          <a:xfrm>
            <a:off x="-13336" y="16978207"/>
            <a:ext cx="5332358" cy="867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252000" tIns="131040" rIns="252000" bIns="131040">
            <a:spAutoFit/>
          </a:bodyPr>
          <a:lstStyle>
            <a:lvl1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GB" altLang="en-US" sz="3920">
                <a:solidFill>
                  <a:srgbClr val="00AC56"/>
                </a:solidFill>
              </a:rPr>
              <a:t>Hardware Information</a:t>
            </a:r>
          </a:p>
        </p:txBody>
      </p:sp>
      <p:sp>
        <p:nvSpPr>
          <p:cNvPr id="1034" name="Line 9"/>
          <p:cNvSpPr>
            <a:spLocks noChangeShapeType="1"/>
          </p:cNvSpPr>
          <p:nvPr/>
        </p:nvSpPr>
        <p:spPr bwMode="auto">
          <a:xfrm>
            <a:off x="0" y="1611207"/>
            <a:ext cx="25603200" cy="4658"/>
          </a:xfrm>
          <a:prstGeom prst="line">
            <a:avLst/>
          </a:prstGeom>
          <a:noFill/>
          <a:ln w="9360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1035" name="Object 10"/>
          <p:cNvGraphicFramePr>
            <a:graphicFrameLocks noChangeAspect="1"/>
          </p:cNvGraphicFramePr>
          <p:nvPr/>
        </p:nvGraphicFramePr>
        <p:xfrm>
          <a:off x="1" y="4"/>
          <a:ext cx="2124710" cy="2225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r:id="rId15" imgW="3390476" imgH="3390476" progId="">
                  <p:embed/>
                </p:oleObj>
              </mc:Choice>
              <mc:Fallback>
                <p:oleObj r:id="rId15" imgW="3390476" imgH="3390476" progId="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" y="4"/>
                        <a:ext cx="2124710" cy="2225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6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426720" y="1564640"/>
            <a:ext cx="23025100" cy="3338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37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80160" y="5364480"/>
            <a:ext cx="23025100" cy="11664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</p:txBody>
      </p:sp>
      <p:sp>
        <p:nvSpPr>
          <p:cNvPr id="18" name="txtHeaderSecClass"/>
          <p:cNvSpPr txBox="1"/>
          <p:nvPr userDrawn="1"/>
        </p:nvSpPr>
        <p:spPr>
          <a:xfrm>
            <a:off x="23114000" y="19474181"/>
            <a:ext cx="2489200" cy="2617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2100">
                <a:solidFill>
                  <a:srgbClr val="000000"/>
                </a:solidFill>
                <a:latin typeface="Arial"/>
                <a:ea typeface="ＭＳ Ｐゴシック" pitchFamily="48" charset="-128"/>
              </a:rPr>
              <a:t>Confidential</a:t>
            </a:r>
          </a:p>
        </p:txBody>
      </p:sp>
      <p:sp>
        <p:nvSpPr>
          <p:cNvPr id="27" name="txtFooterLeft"/>
          <p:cNvSpPr txBox="1"/>
          <p:nvPr userDrawn="1"/>
        </p:nvSpPr>
        <p:spPr>
          <a:xfrm>
            <a:off x="2742571" y="19474180"/>
            <a:ext cx="5414010" cy="2617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2100">
                <a:solidFill>
                  <a:srgbClr val="7F7F7F"/>
                </a:solidFill>
                <a:latin typeface="Arial"/>
                <a:ea typeface="ＭＳ Ｐゴシック" pitchFamily="48" charset="-128"/>
              </a:rPr>
              <a:t>PA1</a:t>
            </a:r>
          </a:p>
        </p:txBody>
      </p:sp>
      <p:sp>
        <p:nvSpPr>
          <p:cNvPr id="28" name="txtFooterRight"/>
          <p:cNvSpPr txBox="1"/>
          <p:nvPr userDrawn="1"/>
        </p:nvSpPr>
        <p:spPr>
          <a:xfrm>
            <a:off x="8334376" y="19474180"/>
            <a:ext cx="12974954" cy="2617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 sz="2100">
              <a:solidFill>
                <a:srgbClr val="7F7F7F"/>
              </a:solidFill>
              <a:latin typeface="Arial"/>
              <a:ea typeface="ＭＳ Ｐゴシック" pitchFamily="48" charset="-128"/>
            </a:endParaRPr>
          </a:p>
        </p:txBody>
      </p:sp>
      <p:sp>
        <p:nvSpPr>
          <p:cNvPr id="29" name="txtFooterDate"/>
          <p:cNvSpPr txBox="1"/>
          <p:nvPr userDrawn="1"/>
        </p:nvSpPr>
        <p:spPr>
          <a:xfrm>
            <a:off x="1080140" y="19474182"/>
            <a:ext cx="1480184" cy="2617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2100">
                <a:solidFill>
                  <a:srgbClr val="7F7F7F"/>
                </a:solidFill>
                <a:latin typeface="Arial"/>
                <a:ea typeface="ＭＳ Ｐゴシック" pitchFamily="48" charset="-128"/>
              </a:rPr>
              <a:t>8/26/2014</a:t>
            </a:r>
          </a:p>
        </p:txBody>
      </p:sp>
      <p:sp>
        <p:nvSpPr>
          <p:cNvPr id="1042" name="txtFooterCVLPage"/>
          <p:cNvSpPr txBox="1">
            <a:spLocks noChangeArrowheads="1"/>
          </p:cNvSpPr>
          <p:nvPr userDrawn="1"/>
        </p:nvSpPr>
        <p:spPr bwMode="auto">
          <a:xfrm>
            <a:off x="262261" y="19474182"/>
            <a:ext cx="524510" cy="244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eaLnBrk="1" hangingPunct="1">
              <a:lnSpc>
                <a:spcPct val="81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B5869BD4-4B4A-411B-998F-772A8F99E374}" type="slidenum">
              <a:rPr lang="en-US" altLang="en-US" sz="1960">
                <a:solidFill>
                  <a:srgbClr val="7F7F7F"/>
                </a:solidFill>
              </a:rPr>
              <a:pPr algn="r" eaLnBrk="1" hangingPunct="1">
                <a:lnSpc>
                  <a:spcPct val="81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‹#›</a:t>
            </a:fld>
            <a:endParaRPr lang="en-US" altLang="en-US" sz="1960">
              <a:solidFill>
                <a:srgbClr val="7F7F7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6" r:id="rId12"/>
  </p:sldLayoutIdLst>
  <p:hf sldNum="0" hdr="0" ftr="0" dt="0"/>
  <p:txStyles>
    <p:titleStyle>
      <a:lvl1pPr algn="ctr" defTabSz="1257936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2320">
          <a:solidFill>
            <a:srgbClr val="000000"/>
          </a:solidFill>
          <a:latin typeface="+mj-lt"/>
          <a:ea typeface="+mj-ea"/>
          <a:cs typeface="+mj-cs"/>
        </a:defRPr>
      </a:lvl1pPr>
      <a:lvl2pPr algn="ctr" defTabSz="1257936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2320">
          <a:solidFill>
            <a:srgbClr val="000000"/>
          </a:solidFill>
          <a:latin typeface="Arial" charset="0"/>
          <a:ea typeface="ＭＳ Ｐゴシック" pitchFamily="48" charset="-128"/>
        </a:defRPr>
      </a:lvl2pPr>
      <a:lvl3pPr algn="ctr" defTabSz="1257936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2320">
          <a:solidFill>
            <a:srgbClr val="000000"/>
          </a:solidFill>
          <a:latin typeface="Arial" charset="0"/>
          <a:ea typeface="ＭＳ Ｐゴシック" pitchFamily="48" charset="-128"/>
        </a:defRPr>
      </a:lvl3pPr>
      <a:lvl4pPr algn="ctr" defTabSz="1257936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2320">
          <a:solidFill>
            <a:srgbClr val="000000"/>
          </a:solidFill>
          <a:latin typeface="Arial" charset="0"/>
          <a:ea typeface="ＭＳ Ｐゴシック" pitchFamily="48" charset="-128"/>
        </a:defRPr>
      </a:lvl4pPr>
      <a:lvl5pPr algn="ctr" defTabSz="1257936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2320">
          <a:solidFill>
            <a:srgbClr val="000000"/>
          </a:solidFill>
          <a:latin typeface="Arial" charset="0"/>
          <a:ea typeface="ＭＳ Ｐゴシック" pitchFamily="48" charset="-128"/>
        </a:defRPr>
      </a:lvl5pPr>
      <a:lvl6pPr marL="7040880" indent="-640080" algn="ctr" defTabSz="1257936" rtl="0" fontAlgn="base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320">
          <a:solidFill>
            <a:srgbClr val="000000"/>
          </a:solidFill>
          <a:latin typeface="Arial" charset="0"/>
          <a:ea typeface="ＭＳ Ｐゴシック" pitchFamily="48" charset="-128"/>
        </a:defRPr>
      </a:lvl6pPr>
      <a:lvl7pPr marL="8321040" indent="-640080" algn="ctr" defTabSz="1257936" rtl="0" fontAlgn="base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320">
          <a:solidFill>
            <a:srgbClr val="000000"/>
          </a:solidFill>
          <a:latin typeface="Arial" charset="0"/>
          <a:ea typeface="ＭＳ Ｐゴシック" pitchFamily="48" charset="-128"/>
        </a:defRPr>
      </a:lvl7pPr>
      <a:lvl8pPr marL="9601200" indent="-640080" algn="ctr" defTabSz="1257936" rtl="0" fontAlgn="base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320">
          <a:solidFill>
            <a:srgbClr val="000000"/>
          </a:solidFill>
          <a:latin typeface="Arial" charset="0"/>
          <a:ea typeface="ＭＳ Ｐゴシック" pitchFamily="48" charset="-128"/>
        </a:defRPr>
      </a:lvl8pPr>
      <a:lvl9pPr marL="10881360" indent="-640080" algn="ctr" defTabSz="1257936" rtl="0" fontAlgn="base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320">
          <a:solidFill>
            <a:srgbClr val="000000"/>
          </a:solidFill>
          <a:latin typeface="Arial" charset="0"/>
          <a:ea typeface="ＭＳ Ｐゴシック" pitchFamily="48" charset="-128"/>
        </a:defRPr>
      </a:lvl9pPr>
    </p:titleStyle>
    <p:bodyStyle>
      <a:lvl1pPr marL="960120" indent="-960120" algn="l" defTabSz="1257936" rtl="0" eaLnBrk="0" fontAlgn="base" hangingPunct="0">
        <a:lnSpc>
          <a:spcPct val="81000"/>
        </a:lnSpc>
        <a:spcBef>
          <a:spcPts val="224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8960">
          <a:solidFill>
            <a:srgbClr val="000000"/>
          </a:solidFill>
          <a:latin typeface="+mn-lt"/>
          <a:ea typeface="+mn-ea"/>
          <a:cs typeface="+mn-cs"/>
        </a:defRPr>
      </a:lvl1pPr>
      <a:lvl2pPr marL="2080260" indent="-800100" algn="l" defTabSz="1257936" rtl="0" eaLnBrk="0" fontAlgn="base" hangingPunct="0">
        <a:lnSpc>
          <a:spcPct val="81000"/>
        </a:lnSpc>
        <a:spcBef>
          <a:spcPts val="196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7840">
          <a:solidFill>
            <a:srgbClr val="000000"/>
          </a:solidFill>
          <a:latin typeface="+mn-lt"/>
          <a:ea typeface="+mn-ea"/>
        </a:defRPr>
      </a:lvl2pPr>
      <a:lvl3pPr marL="3200400" indent="-640080" algn="l" defTabSz="1257936" rtl="0" eaLnBrk="0" fontAlgn="base" hangingPunct="0">
        <a:lnSpc>
          <a:spcPct val="81000"/>
        </a:lnSpc>
        <a:spcBef>
          <a:spcPts val="168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6720">
          <a:solidFill>
            <a:srgbClr val="000000"/>
          </a:solidFill>
          <a:latin typeface="+mn-lt"/>
          <a:ea typeface="+mn-ea"/>
        </a:defRPr>
      </a:lvl3pPr>
      <a:lvl4pPr marL="4480560" indent="-640080" algn="l" defTabSz="1257936" rtl="0" eaLnBrk="0" fontAlgn="base" hangingPunct="0">
        <a:lnSpc>
          <a:spcPct val="81000"/>
        </a:lnSpc>
        <a:spcBef>
          <a:spcPts val="14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600">
          <a:solidFill>
            <a:srgbClr val="000000"/>
          </a:solidFill>
          <a:latin typeface="+mn-lt"/>
          <a:ea typeface="+mn-ea"/>
        </a:defRPr>
      </a:lvl4pPr>
      <a:lvl5pPr marL="5760720" indent="-640080" algn="l" defTabSz="1257936" rtl="0" eaLnBrk="0" fontAlgn="base" hangingPunct="0">
        <a:lnSpc>
          <a:spcPct val="81000"/>
        </a:lnSpc>
        <a:spcBef>
          <a:spcPts val="14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600">
          <a:solidFill>
            <a:srgbClr val="000000"/>
          </a:solidFill>
          <a:latin typeface="+mn-lt"/>
          <a:ea typeface="+mn-ea"/>
        </a:defRPr>
      </a:lvl5pPr>
      <a:lvl6pPr marL="7040880" indent="-640080" algn="l" defTabSz="1257936" rtl="0" fontAlgn="base">
        <a:lnSpc>
          <a:spcPct val="81000"/>
        </a:lnSpc>
        <a:spcBef>
          <a:spcPts val="1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5600">
          <a:solidFill>
            <a:srgbClr val="000000"/>
          </a:solidFill>
          <a:latin typeface="+mn-lt"/>
          <a:ea typeface="+mn-ea"/>
        </a:defRPr>
      </a:lvl6pPr>
      <a:lvl7pPr marL="8321040" indent="-640080" algn="l" defTabSz="1257936" rtl="0" fontAlgn="base">
        <a:lnSpc>
          <a:spcPct val="81000"/>
        </a:lnSpc>
        <a:spcBef>
          <a:spcPts val="1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5600">
          <a:solidFill>
            <a:srgbClr val="000000"/>
          </a:solidFill>
          <a:latin typeface="+mn-lt"/>
          <a:ea typeface="+mn-ea"/>
        </a:defRPr>
      </a:lvl7pPr>
      <a:lvl8pPr marL="9601200" indent="-640080" algn="l" defTabSz="1257936" rtl="0" fontAlgn="base">
        <a:lnSpc>
          <a:spcPct val="81000"/>
        </a:lnSpc>
        <a:spcBef>
          <a:spcPts val="1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5600">
          <a:solidFill>
            <a:srgbClr val="000000"/>
          </a:solidFill>
          <a:latin typeface="+mn-lt"/>
          <a:ea typeface="+mn-ea"/>
        </a:defRPr>
      </a:lvl8pPr>
      <a:lvl9pPr marL="10881360" indent="-640080" algn="l" defTabSz="1257936" rtl="0" fontAlgn="base">
        <a:lnSpc>
          <a:spcPct val="81000"/>
        </a:lnSpc>
        <a:spcBef>
          <a:spcPts val="1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5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2560320" rtl="0" eaLnBrk="1" latinLnBrk="0" hangingPunct="1">
        <a:defRPr sz="5040" kern="1200">
          <a:solidFill>
            <a:schemeClr val="tx1"/>
          </a:solidFill>
          <a:latin typeface="+mn-lt"/>
          <a:ea typeface="+mn-ea"/>
          <a:cs typeface="+mn-cs"/>
        </a:defRPr>
      </a:lvl1pPr>
      <a:lvl2pPr marL="1280160" algn="l" defTabSz="2560320" rtl="0" eaLnBrk="1" latinLnBrk="0" hangingPunct="1">
        <a:defRPr sz="5040" kern="1200">
          <a:solidFill>
            <a:schemeClr val="tx1"/>
          </a:solidFill>
          <a:latin typeface="+mn-lt"/>
          <a:ea typeface="+mn-ea"/>
          <a:cs typeface="+mn-cs"/>
        </a:defRPr>
      </a:lvl2pPr>
      <a:lvl3pPr marL="2560320" algn="l" defTabSz="2560320" rtl="0" eaLnBrk="1" latinLnBrk="0" hangingPunct="1">
        <a:defRPr sz="5040" kern="1200">
          <a:solidFill>
            <a:schemeClr val="tx1"/>
          </a:solidFill>
          <a:latin typeface="+mn-lt"/>
          <a:ea typeface="+mn-ea"/>
          <a:cs typeface="+mn-cs"/>
        </a:defRPr>
      </a:lvl3pPr>
      <a:lvl4pPr marL="3840480" algn="l" defTabSz="2560320" rtl="0" eaLnBrk="1" latinLnBrk="0" hangingPunct="1">
        <a:defRPr sz="5040" kern="1200">
          <a:solidFill>
            <a:schemeClr val="tx1"/>
          </a:solidFill>
          <a:latin typeface="+mn-lt"/>
          <a:ea typeface="+mn-ea"/>
          <a:cs typeface="+mn-cs"/>
        </a:defRPr>
      </a:lvl4pPr>
      <a:lvl5pPr marL="5120640" algn="l" defTabSz="2560320" rtl="0" eaLnBrk="1" latinLnBrk="0" hangingPunct="1">
        <a:defRPr sz="5040" kern="1200">
          <a:solidFill>
            <a:schemeClr val="tx1"/>
          </a:solidFill>
          <a:latin typeface="+mn-lt"/>
          <a:ea typeface="+mn-ea"/>
          <a:cs typeface="+mn-cs"/>
        </a:defRPr>
      </a:lvl5pPr>
      <a:lvl6pPr marL="6400800" algn="l" defTabSz="2560320" rtl="0" eaLnBrk="1" latinLnBrk="0" hangingPunct="1">
        <a:defRPr sz="5040" kern="1200">
          <a:solidFill>
            <a:schemeClr val="tx1"/>
          </a:solidFill>
          <a:latin typeface="+mn-lt"/>
          <a:ea typeface="+mn-ea"/>
          <a:cs typeface="+mn-cs"/>
        </a:defRPr>
      </a:lvl6pPr>
      <a:lvl7pPr marL="7680960" algn="l" defTabSz="2560320" rtl="0" eaLnBrk="1" latinLnBrk="0" hangingPunct="1">
        <a:defRPr sz="5040" kern="1200">
          <a:solidFill>
            <a:schemeClr val="tx1"/>
          </a:solidFill>
          <a:latin typeface="+mn-lt"/>
          <a:ea typeface="+mn-ea"/>
          <a:cs typeface="+mn-cs"/>
        </a:defRPr>
      </a:lvl7pPr>
      <a:lvl8pPr marL="8961120" algn="l" defTabSz="2560320" rtl="0" eaLnBrk="1" latinLnBrk="0" hangingPunct="1">
        <a:defRPr sz="5040" kern="1200">
          <a:solidFill>
            <a:schemeClr val="tx1"/>
          </a:solidFill>
          <a:latin typeface="+mn-lt"/>
          <a:ea typeface="+mn-ea"/>
          <a:cs typeface="+mn-cs"/>
        </a:defRPr>
      </a:lvl8pPr>
      <a:lvl9pPr marL="10241280" algn="l" defTabSz="2560320" rtl="0" eaLnBrk="1" latinLnBrk="0" hangingPunct="1">
        <a:defRPr sz="50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"/>
          <p:cNvSpPr txBox="1">
            <a:spLocks noChangeArrowheads="1"/>
          </p:cNvSpPr>
          <p:nvPr/>
        </p:nvSpPr>
        <p:spPr bwMode="auto">
          <a:xfrm>
            <a:off x="1920247" y="2390778"/>
            <a:ext cx="12450781" cy="1298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252000" tIns="131040" rIns="252000" bIns="131040">
            <a:spAutoFit/>
          </a:bodyPr>
          <a:lstStyle>
            <a:lvl1pPr>
              <a:lnSpc>
                <a:spcPct val="81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81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81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81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81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81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81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81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81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GB" altLang="en-US" sz="6720">
                <a:latin typeface="Arial Black" panose="020B0A04020102020204" pitchFamily="34" charset="0"/>
              </a:rPr>
              <a:t>Demonstration Title Here</a:t>
            </a:r>
          </a:p>
        </p:txBody>
      </p:sp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1920241" y="3657607"/>
            <a:ext cx="6791091" cy="1040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252000" tIns="131040" rIns="252000" bIns="131040">
            <a:spAutoFit/>
          </a:bodyPr>
          <a:lstStyle>
            <a:lvl1pPr>
              <a:lnSpc>
                <a:spcPct val="81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81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81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81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81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81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81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81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81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GB" altLang="en-US" sz="5040"/>
              <a:t>Presenter Name Here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8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8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7</Words>
  <Application>Microsoft Office PowerPoint</Application>
  <PresentationFormat>Custom</PresentationFormat>
  <Paragraphs>3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ＭＳ Ｐゴシック</vt:lpstr>
      <vt:lpstr>Times New Roman</vt:lpstr>
      <vt:lpstr>Arial Black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ELC Poster</dc:title>
  <dc:subject/>
  <dc:creator>Rowand, Frank</dc:creator>
  <dc:description>Rev PA1</dc:description>
  <cp:lastModifiedBy>Bird, Timothy</cp:lastModifiedBy>
  <cp:revision>10</cp:revision>
  <cp:lastPrinted>1601-01-01T00:00:00Z</cp:lastPrinted>
  <dcterms:created xsi:type="dcterms:W3CDTF">1601-01-01T00:00:00Z</dcterms:created>
  <dcterms:modified xsi:type="dcterms:W3CDTF">2019-08-02T20:28:36Z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x">
    <vt:lpwstr>1</vt:lpwstr>
  </property>
  <property fmtid="{D5CDD505-2E9C-101B-9397-08002B2CF9AE}" pid="3" name="SecurityClass">
    <vt:lpwstr>Confidential</vt:lpwstr>
  </property>
  <property fmtid="{D5CDD505-2E9C-101B-9397-08002B2CF9AE}" pid="4" name="Prepared">
    <vt:lpwstr/>
  </property>
  <property fmtid="{D5CDD505-2E9C-101B-9397-08002B2CF9AE}" pid="5" name="Checked">
    <vt:lpwstr/>
  </property>
  <property fmtid="{D5CDD505-2E9C-101B-9397-08002B2CF9AE}" pid="6" name="Date">
    <vt:lpwstr>8/26/2014</vt:lpwstr>
  </property>
  <property fmtid="{D5CDD505-2E9C-101B-9397-08002B2CF9AE}" pid="7" name="Revision">
    <vt:lpwstr>PA1</vt:lpwstr>
  </property>
  <property fmtid="{D5CDD505-2E9C-101B-9397-08002B2CF9AE}" pid="8" name="Title">
    <vt:lpwstr/>
  </property>
  <property fmtid="{D5CDD505-2E9C-101B-9397-08002B2CF9AE}" pid="9" name="DocName">
    <vt:lpwstr/>
  </property>
  <property fmtid="{D5CDD505-2E9C-101B-9397-08002B2CF9AE}" pid="10" name="DocNo">
    <vt:lpwstr/>
  </property>
  <property fmtid="{D5CDD505-2E9C-101B-9397-08002B2CF9AE}" pid="11" name="ApprovedBy">
    <vt:lpwstr/>
  </property>
  <property fmtid="{D5CDD505-2E9C-101B-9397-08002B2CF9AE}" pid="12" name="Reference">
    <vt:lpwstr/>
  </property>
  <property fmtid="{D5CDD505-2E9C-101B-9397-08002B2CF9AE}" pid="13" name="Keyword">
    <vt:lpwstr/>
  </property>
  <property fmtid="{D5CDD505-2E9C-101B-9397-08002B2CF9AE}" pid="14" name="LeftFooterField">
    <vt:lpwstr>DocNo</vt:lpwstr>
  </property>
  <property fmtid="{D5CDD505-2E9C-101B-9397-08002B2CF9AE}" pid="15" name="RightFooterField">
    <vt:lpwstr>Title</vt:lpwstr>
  </property>
  <property fmtid="{D5CDD505-2E9C-101B-9397-08002B2CF9AE}" pid="16" name="MiddleFooterField">
    <vt:lpwstr>Date</vt:lpwstr>
  </property>
  <property fmtid="{D5CDD505-2E9C-101B-9397-08002B2CF9AE}" pid="17" name="SecClassViewType">
    <vt:lpwstr>False</vt:lpwstr>
  </property>
  <property fmtid="{D5CDD505-2E9C-101B-9397-08002B2CF9AE}" pid="18" name="FooterType">
    <vt:lpwstr>CVL</vt:lpwstr>
  </property>
  <property fmtid="{D5CDD505-2E9C-101B-9397-08002B2CF9AE}" pid="19" name="DocumentType">
    <vt:lpwstr> </vt:lpwstr>
  </property>
  <property fmtid="{D5CDD505-2E9C-101B-9397-08002B2CF9AE}" pid="20" name="TemplateName">
    <vt:lpwstr> </vt:lpwstr>
  </property>
  <property fmtid="{D5CDD505-2E9C-101B-9397-08002B2CF9AE}" pid="21" name="TemplateVersion">
    <vt:lpwstr> </vt:lpwstr>
  </property>
  <property fmtid="{D5CDD505-2E9C-101B-9397-08002B2CF9AE}" pid="22" name="TotalNumb">
    <vt:lpwstr>False</vt:lpwstr>
  </property>
</Properties>
</file>